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5" d="100"/>
          <a:sy n="115" d="100"/>
        </p:scale>
        <p:origin x="372" y="13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DD61F51F-C9CB-4BE8-BB66-1AB7228656A2}" type="datetimeFigureOut">
              <a:rPr lang="tr-TR" smtClean="0"/>
              <a:t>10.01.2024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0D28915-C5EB-4042-B697-910CB0FB5B28}" type="slidenum">
              <a:rPr lang="tr-TR" smtClean="0"/>
              <a:t>‹#›</a:t>
            </a:fld>
            <a:endParaRPr lang="tr-TR"/>
          </a:p>
        </p:txBody>
      </p:sp>
    </p:spTree>
    <p:extLst>
      <p:ext uri="{BB962C8B-B14F-4D97-AF65-F5344CB8AC3E}">
        <p14:creationId xmlns:p14="http://schemas.microsoft.com/office/powerpoint/2010/main" val="39394358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DD61F51F-C9CB-4BE8-BB66-1AB7228656A2}" type="datetimeFigureOut">
              <a:rPr lang="tr-TR" smtClean="0"/>
              <a:t>10.01.2024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0D28915-C5EB-4042-B697-910CB0FB5B28}" type="slidenum">
              <a:rPr lang="tr-TR" smtClean="0"/>
              <a:t>‹#›</a:t>
            </a:fld>
            <a:endParaRPr lang="tr-TR"/>
          </a:p>
        </p:txBody>
      </p:sp>
    </p:spTree>
    <p:extLst>
      <p:ext uri="{BB962C8B-B14F-4D97-AF65-F5344CB8AC3E}">
        <p14:creationId xmlns:p14="http://schemas.microsoft.com/office/powerpoint/2010/main" val="39041094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DD61F51F-C9CB-4BE8-BB66-1AB7228656A2}" type="datetimeFigureOut">
              <a:rPr lang="tr-TR" smtClean="0"/>
              <a:t>10.01.2024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0D28915-C5EB-4042-B697-910CB0FB5B28}" type="slidenum">
              <a:rPr lang="tr-TR" smtClean="0"/>
              <a:t>‹#›</a:t>
            </a:fld>
            <a:endParaRPr lang="tr-TR"/>
          </a:p>
        </p:txBody>
      </p:sp>
    </p:spTree>
    <p:extLst>
      <p:ext uri="{BB962C8B-B14F-4D97-AF65-F5344CB8AC3E}">
        <p14:creationId xmlns:p14="http://schemas.microsoft.com/office/powerpoint/2010/main" val="1101059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DD61F51F-C9CB-4BE8-BB66-1AB7228656A2}" type="datetimeFigureOut">
              <a:rPr lang="tr-TR" smtClean="0"/>
              <a:t>10.01.2024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0D28915-C5EB-4042-B697-910CB0FB5B28}" type="slidenum">
              <a:rPr lang="tr-TR" smtClean="0"/>
              <a:t>‹#›</a:t>
            </a:fld>
            <a:endParaRPr lang="tr-TR"/>
          </a:p>
        </p:txBody>
      </p:sp>
    </p:spTree>
    <p:extLst>
      <p:ext uri="{BB962C8B-B14F-4D97-AF65-F5344CB8AC3E}">
        <p14:creationId xmlns:p14="http://schemas.microsoft.com/office/powerpoint/2010/main" val="35526929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DD61F51F-C9CB-4BE8-BB66-1AB7228656A2}" type="datetimeFigureOut">
              <a:rPr lang="tr-TR" smtClean="0"/>
              <a:t>10.01.2024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0D28915-C5EB-4042-B697-910CB0FB5B28}" type="slidenum">
              <a:rPr lang="tr-TR" smtClean="0"/>
              <a:t>‹#›</a:t>
            </a:fld>
            <a:endParaRPr lang="tr-TR"/>
          </a:p>
        </p:txBody>
      </p:sp>
    </p:spTree>
    <p:extLst>
      <p:ext uri="{BB962C8B-B14F-4D97-AF65-F5344CB8AC3E}">
        <p14:creationId xmlns:p14="http://schemas.microsoft.com/office/powerpoint/2010/main" val="3994633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DD61F51F-C9CB-4BE8-BB66-1AB7228656A2}" type="datetimeFigureOut">
              <a:rPr lang="tr-TR" smtClean="0"/>
              <a:t>10.01.2024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0D28915-C5EB-4042-B697-910CB0FB5B28}" type="slidenum">
              <a:rPr lang="tr-TR" smtClean="0"/>
              <a:t>‹#›</a:t>
            </a:fld>
            <a:endParaRPr lang="tr-TR"/>
          </a:p>
        </p:txBody>
      </p:sp>
    </p:spTree>
    <p:extLst>
      <p:ext uri="{BB962C8B-B14F-4D97-AF65-F5344CB8AC3E}">
        <p14:creationId xmlns:p14="http://schemas.microsoft.com/office/powerpoint/2010/main" val="10307161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DD61F51F-C9CB-4BE8-BB66-1AB7228656A2}" type="datetimeFigureOut">
              <a:rPr lang="tr-TR" smtClean="0"/>
              <a:t>10.01.2024</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50D28915-C5EB-4042-B697-910CB0FB5B28}" type="slidenum">
              <a:rPr lang="tr-TR" smtClean="0"/>
              <a:t>‹#›</a:t>
            </a:fld>
            <a:endParaRPr lang="tr-TR"/>
          </a:p>
        </p:txBody>
      </p:sp>
    </p:spTree>
    <p:extLst>
      <p:ext uri="{BB962C8B-B14F-4D97-AF65-F5344CB8AC3E}">
        <p14:creationId xmlns:p14="http://schemas.microsoft.com/office/powerpoint/2010/main" val="175985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DD61F51F-C9CB-4BE8-BB66-1AB7228656A2}" type="datetimeFigureOut">
              <a:rPr lang="tr-TR" smtClean="0"/>
              <a:t>10.01.2024</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50D28915-C5EB-4042-B697-910CB0FB5B28}" type="slidenum">
              <a:rPr lang="tr-TR" smtClean="0"/>
              <a:t>‹#›</a:t>
            </a:fld>
            <a:endParaRPr lang="tr-TR"/>
          </a:p>
        </p:txBody>
      </p:sp>
    </p:spTree>
    <p:extLst>
      <p:ext uri="{BB962C8B-B14F-4D97-AF65-F5344CB8AC3E}">
        <p14:creationId xmlns:p14="http://schemas.microsoft.com/office/powerpoint/2010/main" val="17872072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DD61F51F-C9CB-4BE8-BB66-1AB7228656A2}" type="datetimeFigureOut">
              <a:rPr lang="tr-TR" smtClean="0"/>
              <a:t>10.01.2024</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50D28915-C5EB-4042-B697-910CB0FB5B28}" type="slidenum">
              <a:rPr lang="tr-TR" smtClean="0"/>
              <a:t>‹#›</a:t>
            </a:fld>
            <a:endParaRPr lang="tr-TR"/>
          </a:p>
        </p:txBody>
      </p:sp>
    </p:spTree>
    <p:extLst>
      <p:ext uri="{BB962C8B-B14F-4D97-AF65-F5344CB8AC3E}">
        <p14:creationId xmlns:p14="http://schemas.microsoft.com/office/powerpoint/2010/main" val="39718631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DD61F51F-C9CB-4BE8-BB66-1AB7228656A2}" type="datetimeFigureOut">
              <a:rPr lang="tr-TR" smtClean="0"/>
              <a:t>10.01.2024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0D28915-C5EB-4042-B697-910CB0FB5B28}" type="slidenum">
              <a:rPr lang="tr-TR" smtClean="0"/>
              <a:t>‹#›</a:t>
            </a:fld>
            <a:endParaRPr lang="tr-TR"/>
          </a:p>
        </p:txBody>
      </p:sp>
    </p:spTree>
    <p:extLst>
      <p:ext uri="{BB962C8B-B14F-4D97-AF65-F5344CB8AC3E}">
        <p14:creationId xmlns:p14="http://schemas.microsoft.com/office/powerpoint/2010/main" val="38428521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DD61F51F-C9CB-4BE8-BB66-1AB7228656A2}" type="datetimeFigureOut">
              <a:rPr lang="tr-TR" smtClean="0"/>
              <a:t>10.01.2024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0D28915-C5EB-4042-B697-910CB0FB5B28}" type="slidenum">
              <a:rPr lang="tr-TR" smtClean="0"/>
              <a:t>‹#›</a:t>
            </a:fld>
            <a:endParaRPr lang="tr-TR"/>
          </a:p>
        </p:txBody>
      </p:sp>
    </p:spTree>
    <p:extLst>
      <p:ext uri="{BB962C8B-B14F-4D97-AF65-F5344CB8AC3E}">
        <p14:creationId xmlns:p14="http://schemas.microsoft.com/office/powerpoint/2010/main" val="40116227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61F51F-C9CB-4BE8-BB66-1AB7228656A2}" type="datetimeFigureOut">
              <a:rPr lang="tr-TR" smtClean="0"/>
              <a:t>10.01.2024</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D28915-C5EB-4042-B697-910CB0FB5B28}" type="slidenum">
              <a:rPr lang="tr-TR" smtClean="0"/>
              <a:t>‹#›</a:t>
            </a:fld>
            <a:endParaRPr lang="tr-TR"/>
          </a:p>
        </p:txBody>
      </p:sp>
    </p:spTree>
    <p:extLst>
      <p:ext uri="{BB962C8B-B14F-4D97-AF65-F5344CB8AC3E}">
        <p14:creationId xmlns:p14="http://schemas.microsoft.com/office/powerpoint/2010/main" val="24997440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3468289" cy="3368842"/>
          </a:xfrm>
          <a:prstGeom prst="rect">
            <a:avLst/>
          </a:prstGeom>
        </p:spPr>
      </p:pic>
      <p:pic>
        <p:nvPicPr>
          <p:cNvPr id="5" name="Resim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145108" y="3060836"/>
            <a:ext cx="2956199" cy="3672472"/>
          </a:xfrm>
          <a:prstGeom prst="rect">
            <a:avLst/>
          </a:prstGeom>
        </p:spPr>
      </p:pic>
      <p:pic>
        <p:nvPicPr>
          <p:cNvPr id="6" name="Resim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4069" y="3638349"/>
            <a:ext cx="3302000" cy="3183927"/>
          </a:xfrm>
          <a:prstGeom prst="rect">
            <a:avLst/>
          </a:prstGeom>
        </p:spPr>
      </p:pic>
      <p:sp>
        <p:nvSpPr>
          <p:cNvPr id="7" name="Metin kutusu 6"/>
          <p:cNvSpPr txBox="1"/>
          <p:nvPr/>
        </p:nvSpPr>
        <p:spPr>
          <a:xfrm>
            <a:off x="3468290" y="0"/>
            <a:ext cx="8723710" cy="1723549"/>
          </a:xfrm>
          <a:prstGeom prst="rect">
            <a:avLst/>
          </a:prstGeom>
          <a:solidFill>
            <a:schemeClr val="accent6">
              <a:lumMod val="60000"/>
              <a:lumOff val="40000"/>
            </a:schemeClr>
          </a:solidFill>
          <a:effectLst>
            <a:outerShdw blurRad="50800" dist="38100" dir="16200000" rotWithShape="0">
              <a:prstClr val="black">
                <a:alpha val="40000"/>
              </a:prstClr>
            </a:outerShdw>
          </a:effectLst>
        </p:spPr>
        <p:txBody>
          <a:bodyPr wrap="square" rtlCol="0">
            <a:spAutoFit/>
          </a:bodyPr>
          <a:lstStyle/>
          <a:p>
            <a:r>
              <a:rPr lang="tr-TR" b="1" dirty="0">
                <a:effectLst>
                  <a:outerShdw blurRad="50800" dist="38100" dir="16200000" rotWithShape="0">
                    <a:prstClr val="black">
                      <a:alpha val="40000"/>
                    </a:prstClr>
                  </a:outerShdw>
                </a:effectLst>
              </a:rPr>
              <a:t>DİLİMİZİN ZENGİNLİKLERİ PROJESİ</a:t>
            </a:r>
          </a:p>
          <a:p>
            <a:r>
              <a:rPr lang="tr-TR" dirty="0">
                <a:effectLst>
                  <a:outerShdw blurRad="50800" dist="38100" dir="16200000" rotWithShape="0">
                    <a:prstClr val="black">
                      <a:alpha val="40000"/>
                    </a:prstClr>
                  </a:outerShdw>
                </a:effectLst>
              </a:rPr>
              <a:t> </a:t>
            </a:r>
          </a:p>
          <a:p>
            <a:pPr algn="just"/>
            <a:r>
              <a:rPr lang="tr-TR" sz="1400" dirty="0">
                <a:effectLst>
                  <a:outerShdw blurRad="50800" dist="38100" dir="16200000" rotWithShape="0">
                    <a:prstClr val="black">
                      <a:alpha val="40000"/>
                    </a:prstClr>
                  </a:outerShdw>
                </a:effectLst>
              </a:rPr>
              <a:t>Bakanımız Sayın Yusuf TEKİN tarafından 1 Kasım 2023 tarihinde tanıtımı yapılan</a:t>
            </a:r>
          </a:p>
          <a:p>
            <a:pPr algn="just"/>
            <a:r>
              <a:rPr lang="tr-TR" sz="1400" dirty="0">
                <a:effectLst>
                  <a:outerShdw blurRad="50800" dist="38100" dir="16200000" rotWithShape="0">
                    <a:prstClr val="black">
                      <a:alpha val="40000"/>
                    </a:prstClr>
                  </a:outerShdw>
                </a:effectLst>
              </a:rPr>
              <a:t> </a:t>
            </a:r>
          </a:p>
          <a:p>
            <a:pPr algn="just"/>
            <a:r>
              <a:rPr lang="tr-TR" sz="1400" dirty="0">
                <a:effectLst>
                  <a:outerShdw blurRad="50800" dist="38100" dir="16200000" rotWithShape="0">
                    <a:prstClr val="black">
                      <a:alpha val="40000"/>
                    </a:prstClr>
                  </a:outerShdw>
                </a:effectLst>
              </a:rPr>
              <a:t>"Dilimizin Zenginlikleri Projesi okullarda yapılacak söz varlığını zenginleştirme çalışmaları ile öğrencilerin dilimizin zenginliklerini tanımasını, kültür taşıyıcısı olan sözcüklerimizle buluşmasını, buna bağlı olarak da dili iyi kullanmasını ve düşünce dünyasını geliştirmesini amaçlamaktadır.</a:t>
            </a:r>
          </a:p>
        </p:txBody>
      </p:sp>
      <p:sp>
        <p:nvSpPr>
          <p:cNvPr id="10" name="Metin kutusu 9"/>
          <p:cNvSpPr txBox="1"/>
          <p:nvPr/>
        </p:nvSpPr>
        <p:spPr>
          <a:xfrm>
            <a:off x="3773103" y="2839453"/>
            <a:ext cx="5245769" cy="2893100"/>
          </a:xfrm>
          <a:prstGeom prst="rect">
            <a:avLst/>
          </a:prstGeom>
          <a:solidFill>
            <a:schemeClr val="accent6">
              <a:lumMod val="60000"/>
              <a:lumOff val="40000"/>
            </a:schemeClr>
          </a:solidFill>
          <a:effectLst>
            <a:outerShdw blurRad="50800" dist="38100" dir="16200000" rotWithShape="0">
              <a:prstClr val="black">
                <a:alpha val="40000"/>
              </a:prstClr>
            </a:outerShdw>
          </a:effectLst>
        </p:spPr>
        <p:txBody>
          <a:bodyPr wrap="square" rtlCol="0">
            <a:spAutoFit/>
          </a:bodyPr>
          <a:lstStyle/>
          <a:p>
            <a:r>
              <a:rPr lang="tr-TR" sz="1400" b="1" dirty="0"/>
              <a:t>PROJEDE NELER YAPILACAK</a:t>
            </a:r>
          </a:p>
          <a:p>
            <a:r>
              <a:rPr lang="tr-TR" sz="1400" dirty="0"/>
              <a:t> </a:t>
            </a:r>
            <a:endParaRPr lang="tr-TR" sz="1400" dirty="0">
              <a:effectLst>
                <a:outerShdw blurRad="50800" dist="38100" dir="18900000" algn="bl" rotWithShape="0">
                  <a:prstClr val="black">
                    <a:alpha val="40000"/>
                  </a:prstClr>
                </a:outerShdw>
              </a:effectLst>
            </a:endParaRPr>
          </a:p>
          <a:p>
            <a:r>
              <a:rPr lang="tr-TR" sz="1400" dirty="0" smtClean="0">
                <a:effectLst>
                  <a:outerShdw blurRad="50800" dist="38100" dir="18900000" algn="bl" rotWithShape="0">
                    <a:prstClr val="black">
                      <a:alpha val="40000"/>
                    </a:prstClr>
                  </a:outerShdw>
                </a:effectLst>
              </a:rPr>
              <a:t>       Etkileşimli/Paylaşımlı </a:t>
            </a:r>
            <a:r>
              <a:rPr lang="tr-TR" sz="1400" dirty="0">
                <a:effectLst>
                  <a:outerShdw blurRad="50800" dist="38100" dir="18900000" algn="bl" rotWithShape="0">
                    <a:prstClr val="black">
                      <a:alpha val="40000"/>
                    </a:prstClr>
                  </a:outerShdw>
                </a:effectLst>
              </a:rPr>
              <a:t>Kitap Okuma Etkinlikleri</a:t>
            </a:r>
          </a:p>
          <a:p>
            <a:r>
              <a:rPr lang="tr-TR" sz="1400" dirty="0">
                <a:effectLst>
                  <a:outerShdw blurRad="50800" dist="38100" dir="18900000" algn="bl" rotWithShape="0">
                    <a:prstClr val="black">
                      <a:alpha val="40000"/>
                    </a:prstClr>
                  </a:outerShdw>
                </a:effectLst>
              </a:rPr>
              <a:t> </a:t>
            </a:r>
          </a:p>
          <a:p>
            <a:r>
              <a:rPr lang="tr-TR" sz="1400" dirty="0" smtClean="0">
                <a:effectLst>
                  <a:outerShdw blurRad="50800" dist="38100" dir="18900000" algn="bl" rotWithShape="0">
                    <a:prstClr val="black">
                      <a:alpha val="40000"/>
                    </a:prstClr>
                  </a:outerShdw>
                </a:effectLst>
              </a:rPr>
              <a:t>        Hikâye </a:t>
            </a:r>
            <a:r>
              <a:rPr lang="tr-TR" sz="1400" dirty="0">
                <a:effectLst>
                  <a:outerShdw blurRad="50800" dist="38100" dir="18900000" algn="bl" rotWithShape="0">
                    <a:prstClr val="black">
                      <a:alpha val="40000"/>
                    </a:prstClr>
                  </a:outerShdw>
                </a:effectLst>
              </a:rPr>
              <a:t>Tamamlama Etkinlikleri</a:t>
            </a:r>
          </a:p>
          <a:p>
            <a:r>
              <a:rPr lang="tr-TR" sz="1400" dirty="0">
                <a:effectLst>
                  <a:outerShdw blurRad="50800" dist="38100" dir="18900000" algn="bl" rotWithShape="0">
                    <a:prstClr val="black">
                      <a:alpha val="40000"/>
                    </a:prstClr>
                  </a:outerShdw>
                </a:effectLst>
              </a:rPr>
              <a:t> </a:t>
            </a:r>
          </a:p>
          <a:p>
            <a:r>
              <a:rPr lang="tr-TR" sz="1400" dirty="0" smtClean="0">
                <a:effectLst>
                  <a:outerShdw blurRad="50800" dist="38100" dir="18900000" algn="bl" rotWithShape="0">
                    <a:prstClr val="black">
                      <a:alpha val="40000"/>
                    </a:prstClr>
                  </a:outerShdw>
                </a:effectLst>
              </a:rPr>
              <a:t>         Hikâye </a:t>
            </a:r>
            <a:r>
              <a:rPr lang="tr-TR" sz="1400" dirty="0">
                <a:effectLst>
                  <a:outerShdw blurRad="50800" dist="38100" dir="18900000" algn="bl" rotWithShape="0">
                    <a:prstClr val="black">
                      <a:alpha val="40000"/>
                    </a:prstClr>
                  </a:outerShdw>
                </a:effectLst>
              </a:rPr>
              <a:t>Kartı Hazırlama Etkinlikleri</a:t>
            </a:r>
          </a:p>
          <a:p>
            <a:r>
              <a:rPr lang="tr-TR" sz="1400" dirty="0">
                <a:effectLst>
                  <a:outerShdw blurRad="50800" dist="38100" dir="18900000" algn="bl" rotWithShape="0">
                    <a:prstClr val="black">
                      <a:alpha val="40000"/>
                    </a:prstClr>
                  </a:outerShdw>
                </a:effectLst>
              </a:rPr>
              <a:t> </a:t>
            </a:r>
          </a:p>
          <a:p>
            <a:r>
              <a:rPr lang="tr-TR" sz="1400" dirty="0" smtClean="0">
                <a:effectLst>
                  <a:outerShdw blurRad="50800" dist="38100" dir="18900000" algn="bl" rotWithShape="0">
                    <a:prstClr val="black">
                      <a:alpha val="40000"/>
                    </a:prstClr>
                  </a:outerShdw>
                </a:effectLst>
              </a:rPr>
              <a:t>         Söyle-Çiz Çalışmaları</a:t>
            </a:r>
            <a:endParaRPr lang="tr-TR" sz="1400" dirty="0">
              <a:effectLst>
                <a:outerShdw blurRad="50800" dist="38100" dir="18900000" algn="bl" rotWithShape="0">
                  <a:prstClr val="black">
                    <a:alpha val="40000"/>
                  </a:prstClr>
                </a:outerShdw>
              </a:effectLst>
            </a:endParaRPr>
          </a:p>
          <a:p>
            <a:r>
              <a:rPr lang="tr-TR" sz="1400" dirty="0">
                <a:effectLst>
                  <a:outerShdw blurRad="50800" dist="38100" dir="18900000" algn="bl" rotWithShape="0">
                    <a:prstClr val="black">
                      <a:alpha val="40000"/>
                    </a:prstClr>
                  </a:outerShdw>
                </a:effectLst>
              </a:rPr>
              <a:t> </a:t>
            </a:r>
          </a:p>
          <a:p>
            <a:r>
              <a:rPr lang="tr-TR" sz="1400" dirty="0" smtClean="0">
                <a:effectLst>
                  <a:outerShdw blurRad="50800" dist="38100" dir="18900000" algn="bl" rotWithShape="0">
                    <a:prstClr val="black">
                      <a:alpha val="40000"/>
                    </a:prstClr>
                  </a:outerShdw>
                </a:effectLst>
              </a:rPr>
              <a:t>          Kitap </a:t>
            </a:r>
            <a:r>
              <a:rPr lang="tr-TR" sz="1400" dirty="0">
                <a:effectLst>
                  <a:outerShdw blurRad="50800" dist="38100" dir="18900000" algn="bl" rotWithShape="0">
                    <a:prstClr val="black">
                      <a:alpha val="40000"/>
                    </a:prstClr>
                  </a:outerShdw>
                </a:effectLst>
              </a:rPr>
              <a:t>Tanıtma Çalışmaları</a:t>
            </a:r>
          </a:p>
          <a:p>
            <a:r>
              <a:rPr lang="tr-TR" sz="1400" dirty="0">
                <a:effectLst>
                  <a:outerShdw blurRad="50800" dist="38100" dir="18900000" algn="bl" rotWithShape="0">
                    <a:prstClr val="black">
                      <a:alpha val="40000"/>
                    </a:prstClr>
                  </a:outerShdw>
                </a:effectLst>
              </a:rPr>
              <a:t> </a:t>
            </a:r>
          </a:p>
          <a:p>
            <a:r>
              <a:rPr lang="tr-TR" sz="1400" dirty="0" smtClean="0">
                <a:effectLst>
                  <a:outerShdw blurRad="50800" dist="38100" dir="18900000" algn="bl" rotWithShape="0">
                    <a:prstClr val="black">
                      <a:alpha val="40000"/>
                    </a:prstClr>
                  </a:outerShdw>
                </a:effectLst>
              </a:rPr>
              <a:t>          Kelime </a:t>
            </a:r>
            <a:r>
              <a:rPr lang="tr-TR" sz="1400" dirty="0">
                <a:effectLst>
                  <a:outerShdw blurRad="50800" dist="38100" dir="18900000" algn="bl" rotWithShape="0">
                    <a:prstClr val="black">
                      <a:alpha val="40000"/>
                    </a:prstClr>
                  </a:outerShdw>
                </a:effectLst>
              </a:rPr>
              <a:t>Bulma Oyunları</a:t>
            </a:r>
          </a:p>
        </p:txBody>
      </p:sp>
      <p:sp>
        <p:nvSpPr>
          <p:cNvPr id="12" name="Sağ Ok 11"/>
          <p:cNvSpPr/>
          <p:nvPr/>
        </p:nvSpPr>
        <p:spPr>
          <a:xfrm>
            <a:off x="3859731" y="3368842"/>
            <a:ext cx="221381" cy="6737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3" name="Sağ Ok 12"/>
          <p:cNvSpPr/>
          <p:nvPr/>
        </p:nvSpPr>
        <p:spPr>
          <a:xfrm>
            <a:off x="3859730" y="3800375"/>
            <a:ext cx="221381" cy="6737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4" name="Sağ Ok 13"/>
          <p:cNvSpPr/>
          <p:nvPr/>
        </p:nvSpPr>
        <p:spPr>
          <a:xfrm>
            <a:off x="3859730" y="4218626"/>
            <a:ext cx="221381" cy="6737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5" name="Sağ Ok 14"/>
          <p:cNvSpPr/>
          <p:nvPr/>
        </p:nvSpPr>
        <p:spPr>
          <a:xfrm>
            <a:off x="3859729" y="4636877"/>
            <a:ext cx="221381" cy="6737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6" name="Sağ Ok 15"/>
          <p:cNvSpPr/>
          <p:nvPr/>
        </p:nvSpPr>
        <p:spPr>
          <a:xfrm>
            <a:off x="3859729" y="5084223"/>
            <a:ext cx="221381" cy="6737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7" name="Sağ Ok 16"/>
          <p:cNvSpPr/>
          <p:nvPr/>
        </p:nvSpPr>
        <p:spPr>
          <a:xfrm>
            <a:off x="3859729" y="5511641"/>
            <a:ext cx="221381" cy="6737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2279088781"/>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TotalTime>
  <Words>6</Words>
  <Application>Microsoft Office PowerPoint</Application>
  <PresentationFormat>Geniş ekran</PresentationFormat>
  <Paragraphs>18</Paragraphs>
  <Slides>1</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vt:i4>
      </vt:variant>
    </vt:vector>
  </HeadingPairs>
  <TitlesOfParts>
    <vt:vector size="5" baseType="lpstr">
      <vt:lpstr>Arial</vt:lpstr>
      <vt:lpstr>Calibri</vt:lpstr>
      <vt:lpstr>Calibri Light</vt:lpstr>
      <vt:lpstr>Office Teması</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Süleyman SEZEN</dc:creator>
  <cp:lastModifiedBy>Win10</cp:lastModifiedBy>
  <cp:revision>3</cp:revision>
  <dcterms:created xsi:type="dcterms:W3CDTF">2024-01-10T07:34:46Z</dcterms:created>
  <dcterms:modified xsi:type="dcterms:W3CDTF">2024-01-10T13:10:08Z</dcterms:modified>
</cp:coreProperties>
</file>