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D61F51F-C9CB-4BE8-BB66-1AB7228656A2}" type="datetimeFigureOut">
              <a:rPr lang="tr-TR" smtClean="0"/>
              <a:t>10.01.2024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D28915-C5EB-4042-B697-910CB0FB5B28}" type="slidenum">
              <a:rPr lang="tr-TR" smtClean="0"/>
              <a:t>‹#›</a:t>
            </a:fld>
            <a:endParaRPr lang="tr-TR"/>
          </a:p>
        </p:txBody>
      </p:sp>
    </p:spTree>
    <p:extLst>
      <p:ext uri="{BB962C8B-B14F-4D97-AF65-F5344CB8AC3E}">
        <p14:creationId xmlns:p14="http://schemas.microsoft.com/office/powerpoint/2010/main" val="3939435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D61F51F-C9CB-4BE8-BB66-1AB7228656A2}" type="datetimeFigureOut">
              <a:rPr lang="tr-TR" smtClean="0"/>
              <a:t>10.01.2024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D28915-C5EB-4042-B697-910CB0FB5B28}" type="slidenum">
              <a:rPr lang="tr-TR" smtClean="0"/>
              <a:t>‹#›</a:t>
            </a:fld>
            <a:endParaRPr lang="tr-TR"/>
          </a:p>
        </p:txBody>
      </p:sp>
    </p:spTree>
    <p:extLst>
      <p:ext uri="{BB962C8B-B14F-4D97-AF65-F5344CB8AC3E}">
        <p14:creationId xmlns:p14="http://schemas.microsoft.com/office/powerpoint/2010/main" val="3904109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D61F51F-C9CB-4BE8-BB66-1AB7228656A2}" type="datetimeFigureOut">
              <a:rPr lang="tr-TR" smtClean="0"/>
              <a:t>10.01.2024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D28915-C5EB-4042-B697-910CB0FB5B28}" type="slidenum">
              <a:rPr lang="tr-TR" smtClean="0"/>
              <a:t>‹#›</a:t>
            </a:fld>
            <a:endParaRPr lang="tr-TR"/>
          </a:p>
        </p:txBody>
      </p:sp>
    </p:spTree>
    <p:extLst>
      <p:ext uri="{BB962C8B-B14F-4D97-AF65-F5344CB8AC3E}">
        <p14:creationId xmlns:p14="http://schemas.microsoft.com/office/powerpoint/2010/main" val="110105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D61F51F-C9CB-4BE8-BB66-1AB7228656A2}" type="datetimeFigureOut">
              <a:rPr lang="tr-TR" smtClean="0"/>
              <a:t>10.01.2024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D28915-C5EB-4042-B697-910CB0FB5B28}" type="slidenum">
              <a:rPr lang="tr-TR" smtClean="0"/>
              <a:t>‹#›</a:t>
            </a:fld>
            <a:endParaRPr lang="tr-TR"/>
          </a:p>
        </p:txBody>
      </p:sp>
    </p:spTree>
    <p:extLst>
      <p:ext uri="{BB962C8B-B14F-4D97-AF65-F5344CB8AC3E}">
        <p14:creationId xmlns:p14="http://schemas.microsoft.com/office/powerpoint/2010/main" val="3552692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D61F51F-C9CB-4BE8-BB66-1AB7228656A2}" type="datetimeFigureOut">
              <a:rPr lang="tr-TR" smtClean="0"/>
              <a:t>10.01.2024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D28915-C5EB-4042-B697-910CB0FB5B28}" type="slidenum">
              <a:rPr lang="tr-TR" smtClean="0"/>
              <a:t>‹#›</a:t>
            </a:fld>
            <a:endParaRPr lang="tr-TR"/>
          </a:p>
        </p:txBody>
      </p:sp>
    </p:spTree>
    <p:extLst>
      <p:ext uri="{BB962C8B-B14F-4D97-AF65-F5344CB8AC3E}">
        <p14:creationId xmlns:p14="http://schemas.microsoft.com/office/powerpoint/2010/main" val="399463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D61F51F-C9CB-4BE8-BB66-1AB7228656A2}" type="datetimeFigureOut">
              <a:rPr lang="tr-TR" smtClean="0"/>
              <a:t>10.01.2024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D28915-C5EB-4042-B697-910CB0FB5B28}" type="slidenum">
              <a:rPr lang="tr-TR" smtClean="0"/>
              <a:t>‹#›</a:t>
            </a:fld>
            <a:endParaRPr lang="tr-TR"/>
          </a:p>
        </p:txBody>
      </p:sp>
    </p:spTree>
    <p:extLst>
      <p:ext uri="{BB962C8B-B14F-4D97-AF65-F5344CB8AC3E}">
        <p14:creationId xmlns:p14="http://schemas.microsoft.com/office/powerpoint/2010/main" val="1030716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D61F51F-C9CB-4BE8-BB66-1AB7228656A2}" type="datetimeFigureOut">
              <a:rPr lang="tr-TR" smtClean="0"/>
              <a:t>10.01.2024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0D28915-C5EB-4042-B697-910CB0FB5B28}" type="slidenum">
              <a:rPr lang="tr-TR" smtClean="0"/>
              <a:t>‹#›</a:t>
            </a:fld>
            <a:endParaRPr lang="tr-TR"/>
          </a:p>
        </p:txBody>
      </p:sp>
    </p:spTree>
    <p:extLst>
      <p:ext uri="{BB962C8B-B14F-4D97-AF65-F5344CB8AC3E}">
        <p14:creationId xmlns:p14="http://schemas.microsoft.com/office/powerpoint/2010/main" val="17598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D61F51F-C9CB-4BE8-BB66-1AB7228656A2}" type="datetimeFigureOut">
              <a:rPr lang="tr-TR" smtClean="0"/>
              <a:t>10.01.2024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0D28915-C5EB-4042-B697-910CB0FB5B28}" type="slidenum">
              <a:rPr lang="tr-TR" smtClean="0"/>
              <a:t>‹#›</a:t>
            </a:fld>
            <a:endParaRPr lang="tr-TR"/>
          </a:p>
        </p:txBody>
      </p:sp>
    </p:spTree>
    <p:extLst>
      <p:ext uri="{BB962C8B-B14F-4D97-AF65-F5344CB8AC3E}">
        <p14:creationId xmlns:p14="http://schemas.microsoft.com/office/powerpoint/2010/main" val="1787207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D61F51F-C9CB-4BE8-BB66-1AB7228656A2}" type="datetimeFigureOut">
              <a:rPr lang="tr-TR" smtClean="0"/>
              <a:t>10.01.2024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0D28915-C5EB-4042-B697-910CB0FB5B28}" type="slidenum">
              <a:rPr lang="tr-TR" smtClean="0"/>
              <a:t>‹#›</a:t>
            </a:fld>
            <a:endParaRPr lang="tr-TR"/>
          </a:p>
        </p:txBody>
      </p:sp>
    </p:spTree>
    <p:extLst>
      <p:ext uri="{BB962C8B-B14F-4D97-AF65-F5344CB8AC3E}">
        <p14:creationId xmlns:p14="http://schemas.microsoft.com/office/powerpoint/2010/main" val="3971863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D61F51F-C9CB-4BE8-BB66-1AB7228656A2}" type="datetimeFigureOut">
              <a:rPr lang="tr-TR" smtClean="0"/>
              <a:t>10.01.2024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D28915-C5EB-4042-B697-910CB0FB5B28}" type="slidenum">
              <a:rPr lang="tr-TR" smtClean="0"/>
              <a:t>‹#›</a:t>
            </a:fld>
            <a:endParaRPr lang="tr-TR"/>
          </a:p>
        </p:txBody>
      </p:sp>
    </p:spTree>
    <p:extLst>
      <p:ext uri="{BB962C8B-B14F-4D97-AF65-F5344CB8AC3E}">
        <p14:creationId xmlns:p14="http://schemas.microsoft.com/office/powerpoint/2010/main" val="3842852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D61F51F-C9CB-4BE8-BB66-1AB7228656A2}" type="datetimeFigureOut">
              <a:rPr lang="tr-TR" smtClean="0"/>
              <a:t>10.01.2024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D28915-C5EB-4042-B697-910CB0FB5B28}" type="slidenum">
              <a:rPr lang="tr-TR" smtClean="0"/>
              <a:t>‹#›</a:t>
            </a:fld>
            <a:endParaRPr lang="tr-TR"/>
          </a:p>
        </p:txBody>
      </p:sp>
    </p:spTree>
    <p:extLst>
      <p:ext uri="{BB962C8B-B14F-4D97-AF65-F5344CB8AC3E}">
        <p14:creationId xmlns:p14="http://schemas.microsoft.com/office/powerpoint/2010/main" val="4011622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61F51F-C9CB-4BE8-BB66-1AB7228656A2}" type="datetimeFigureOut">
              <a:rPr lang="tr-TR" smtClean="0"/>
              <a:t>10.01.2024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D28915-C5EB-4042-B697-910CB0FB5B28}" type="slidenum">
              <a:rPr lang="tr-TR" smtClean="0"/>
              <a:t>‹#›</a:t>
            </a:fld>
            <a:endParaRPr lang="tr-TR"/>
          </a:p>
        </p:txBody>
      </p:sp>
    </p:spTree>
    <p:extLst>
      <p:ext uri="{BB962C8B-B14F-4D97-AF65-F5344CB8AC3E}">
        <p14:creationId xmlns:p14="http://schemas.microsoft.com/office/powerpoint/2010/main" val="2499744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468289" cy="3092336"/>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5108" y="4371246"/>
            <a:ext cx="2956199" cy="2362061"/>
          </a:xfrm>
          <a:prstGeom prst="rect">
            <a:avLst/>
          </a:prstGeom>
        </p:spPr>
      </p:pic>
      <p:pic>
        <p:nvPicPr>
          <p:cNvPr id="6" name="Resim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069" y="3990109"/>
            <a:ext cx="3302000" cy="2832167"/>
          </a:xfrm>
          <a:prstGeom prst="rect">
            <a:avLst/>
          </a:prstGeom>
        </p:spPr>
      </p:pic>
      <p:sp>
        <p:nvSpPr>
          <p:cNvPr id="7" name="Metin kutusu 6"/>
          <p:cNvSpPr txBox="1"/>
          <p:nvPr/>
        </p:nvSpPr>
        <p:spPr>
          <a:xfrm>
            <a:off x="3468290" y="0"/>
            <a:ext cx="8019900" cy="4124206"/>
          </a:xfrm>
          <a:prstGeom prst="rect">
            <a:avLst/>
          </a:prstGeom>
          <a:noFill/>
          <a:effectLst>
            <a:outerShdw blurRad="50800" dist="38100" dir="16200000" rotWithShape="0">
              <a:prstClr val="black">
                <a:alpha val="40000"/>
              </a:prstClr>
            </a:outerShdw>
          </a:effectLst>
        </p:spPr>
        <p:txBody>
          <a:bodyPr wrap="square" rtlCol="0">
            <a:spAutoFit/>
          </a:bodyPr>
          <a:lstStyle/>
          <a:p>
            <a:r>
              <a:rPr lang="tr-TR" sz="1200" b="1" dirty="0"/>
              <a:t>DİLİMİZİN ZENGİNLİKLERİ PROJESİ GENEL ESASLARI</a:t>
            </a:r>
          </a:p>
          <a:p>
            <a:r>
              <a:rPr lang="tr-TR" sz="1200" dirty="0"/>
              <a:t> </a:t>
            </a:r>
          </a:p>
          <a:p>
            <a:pPr algn="just"/>
            <a:r>
              <a:rPr lang="tr-TR" sz="1400" dirty="0"/>
              <a:t>a) Bakanlık duyurusunun ardından il milli eğitim müdürlükleri tarafından projenin tanıtımı yapılır, il/ilçe ve okul yürütme komisyonlarının kurulması sağlanır ve il/ilçe ve okul koordinatörü belirlenir.</a:t>
            </a:r>
          </a:p>
          <a:p>
            <a:pPr algn="just"/>
            <a:r>
              <a:rPr lang="tr-TR" sz="1400" dirty="0"/>
              <a:t> </a:t>
            </a:r>
          </a:p>
          <a:p>
            <a:pPr algn="just"/>
            <a:r>
              <a:rPr lang="tr-TR" sz="1400" dirty="0"/>
              <a:t>b)Okulların genel ağ (internet) sayfalarına Dilimizin Zenginlikleri Projesi ile ilgili yeni bir menü eklenir. Eylem planları ve Dilimizin Zenginlikleri Projesi kapsamında gerçekleştirilen etkinlikler, okul genel ağ (internet) sayfası başta olmak üzere okulun tüm paydaşlarının erişebileceği çeşitli mecralarda sürekli paylaşılır.</a:t>
            </a:r>
          </a:p>
          <a:p>
            <a:pPr algn="just"/>
            <a:r>
              <a:rPr lang="tr-TR" sz="1400" dirty="0"/>
              <a:t> </a:t>
            </a:r>
          </a:p>
          <a:p>
            <a:pPr algn="just"/>
            <a:r>
              <a:rPr lang="tr-TR" sz="1400" dirty="0"/>
              <a:t>c)Dilimizin Zenginlikleri Projesi kapsamında faaliyet düzenlemek üzere okullar arası ve/veya çeşitli yerel kurum/kuruluşlarla iş birlikleri yapılabilir.</a:t>
            </a:r>
          </a:p>
          <a:p>
            <a:pPr algn="just"/>
            <a:r>
              <a:rPr lang="tr-TR" sz="1400" dirty="0"/>
              <a:t> </a:t>
            </a:r>
          </a:p>
          <a:p>
            <a:pPr algn="just"/>
            <a:r>
              <a:rPr lang="tr-TR" sz="1400" dirty="0"/>
              <a:t>d)Düzenlenmesi planlanan her faaliyet öncesinde faaliyete katılımı beklenen hedef kitleye yönelik etkili bir tanıtım yapılır, sonrasında ise faaliyete ilişkin görsel ve videolar okul genel ağ (internet) sayfası ile okula ait diğer mecralarda paylaşılarak proje görünürlüğünün artması sağlanır.</a:t>
            </a:r>
          </a:p>
          <a:p>
            <a:pPr algn="just"/>
            <a:r>
              <a:rPr lang="tr-TR" sz="1400" dirty="0"/>
              <a:t> </a:t>
            </a:r>
          </a:p>
          <a:p>
            <a:pPr algn="just"/>
            <a:r>
              <a:rPr lang="tr-TR" sz="1400" dirty="0"/>
              <a:t>e)Dilimizin Zenginlikleri Projesi kapsamında gerçekleştirilen ve öğrencilerin bu çerçevede katıldığı faaliyetler, ilgili birimlerce e-Okul Yönetim Bilgi Sistemi Sosyal Etkinlik Modülü Uygulama Kılavuzu'nda belirtilen esaslara uygun olarak e-Okul Sosyal Etkinlik </a:t>
            </a:r>
            <a:r>
              <a:rPr lang="tr-TR" sz="1400" dirty="0" err="1"/>
              <a:t>Modülü'ne</a:t>
            </a:r>
            <a:r>
              <a:rPr lang="tr-TR" sz="1400" dirty="0"/>
              <a:t> </a:t>
            </a:r>
            <a:r>
              <a:rPr lang="tr-TR" sz="1400" dirty="0" smtClean="0"/>
              <a:t>işlenir.</a:t>
            </a:r>
            <a:endParaRPr lang="tr-TR" sz="1400" dirty="0"/>
          </a:p>
        </p:txBody>
      </p:sp>
      <p:pic>
        <p:nvPicPr>
          <p:cNvPr id="9" name="Resim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05727" y="4124206"/>
            <a:ext cx="4892842" cy="2733794"/>
          </a:xfrm>
          <a:prstGeom prst="rect">
            <a:avLst/>
          </a:prstGeom>
        </p:spPr>
      </p:pic>
    </p:spTree>
    <p:extLst>
      <p:ext uri="{BB962C8B-B14F-4D97-AF65-F5344CB8AC3E}">
        <p14:creationId xmlns:p14="http://schemas.microsoft.com/office/powerpoint/2010/main" val="227908878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Words>
  <Application>Microsoft Office PowerPoint</Application>
  <PresentationFormat>Geniş ekran</PresentationFormat>
  <Paragraphs>11</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Calibri</vt:lpstr>
      <vt:lpstr>Calibri Light</vt:lpstr>
      <vt:lpstr>Office Teması</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Süleyman SEZEN</dc:creator>
  <cp:lastModifiedBy>Win10</cp:lastModifiedBy>
  <cp:revision>1</cp:revision>
  <dcterms:created xsi:type="dcterms:W3CDTF">2024-01-10T07:34:46Z</dcterms:created>
  <dcterms:modified xsi:type="dcterms:W3CDTF">2024-01-10T13:11:01Z</dcterms:modified>
</cp:coreProperties>
</file>