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19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12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1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12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57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76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37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20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22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61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C7A5-80AD-4232-B2B6-58C45A10FED0}" type="datetimeFigureOut">
              <a:rPr lang="tr-TR" smtClean="0"/>
              <a:t>10.01.2024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A73B-3C9E-440B-B849-0E1A670B3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1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660965" cy="6858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966" y="2673202"/>
            <a:ext cx="6458989" cy="4184798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5755908" y="166255"/>
            <a:ext cx="62061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OKUL ÖNCESİ ESER LİSTESİ</a:t>
            </a:r>
          </a:p>
          <a:p>
            <a:endParaRPr lang="tr-TR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tr-TR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365 Gün Öykü Kitabı (53 Kitap)</a:t>
            </a:r>
          </a:p>
          <a:p>
            <a:endParaRPr lang="tr-TR" dirty="0" smtClean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tr-TR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Eğitime Erken Eğitimle Başla: EÇE Projesi Kapsamında Hazırlanan Öykü Kitapları (36 Kitap)</a:t>
            </a:r>
          </a:p>
          <a:p>
            <a:endParaRPr lang="tr-TR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tr-TR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Eğitimde Birlikteyiz: Engelli Olan Çocuklar İçin Kapsayıcı Erken Çocukluk Eğitimi Projesi Kapsamında Hazırlanan Öykü Kitapları (36 Kitap) </a:t>
            </a:r>
          </a:p>
          <a:p>
            <a:endParaRPr lang="tr-TR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tr-TR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Demokrasi: Gelecek Bizim Öykü Kitapları (5 Kitap)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648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Geniş ekran</PresentationFormat>
  <Paragraphs>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 SEZEN</dc:creator>
  <cp:lastModifiedBy>Win10</cp:lastModifiedBy>
  <cp:revision>1</cp:revision>
  <dcterms:created xsi:type="dcterms:W3CDTF">2024-01-10T07:50:20Z</dcterms:created>
  <dcterms:modified xsi:type="dcterms:W3CDTF">2024-01-10T13:11:45Z</dcterms:modified>
</cp:coreProperties>
</file>